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08"/>
    <p:restoredTop sz="94724"/>
  </p:normalViewPr>
  <p:slideViewPr>
    <p:cSldViewPr snapToGrid="0">
      <p:cViewPr>
        <p:scale>
          <a:sx n="72" d="100"/>
          <a:sy n="72" d="100"/>
        </p:scale>
        <p:origin x="1920" y="728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27793-D29A-F240-B378-3FDE2C2E925E}" type="datetimeFigureOut">
              <a:rPr lang="es-PE" smtClean="0"/>
              <a:t>1/06/24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84020-33D0-6A41-8FD7-836438B5E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356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895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098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2267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067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49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7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5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12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7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6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52169A86-FE7F-698A-7F6C-75B51C338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5" r="-1" b="8167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F3E806-94CB-1677-E452-2681B466A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000" y="1971427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es-PE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Ecommerce</a:t>
            </a:r>
          </a:p>
        </p:txBody>
      </p:sp>
    </p:spTree>
    <p:extLst>
      <p:ext uri="{BB962C8B-B14F-4D97-AF65-F5344CB8AC3E}">
        <p14:creationId xmlns:p14="http://schemas.microsoft.com/office/powerpoint/2010/main" val="113795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394EE3-682E-7DA1-B030-B68A9E726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211" y="2859532"/>
            <a:ext cx="7604628" cy="365125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E4C1AD-86D5-AE97-28D7-995954EA455F}"/>
              </a:ext>
            </a:extLst>
          </p:cNvPr>
          <p:cNvSpPr txBox="1"/>
          <p:nvPr/>
        </p:nvSpPr>
        <p:spPr>
          <a:xfrm>
            <a:off x="2420084" y="2329121"/>
            <a:ext cx="441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Generar Token para Usuario Anónimo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822BDFF-0B0E-B52B-80E2-B7BA17F4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</p:spTree>
    <p:extLst>
      <p:ext uri="{BB962C8B-B14F-4D97-AF65-F5344CB8AC3E}">
        <p14:creationId xmlns:p14="http://schemas.microsoft.com/office/powerpoint/2010/main" val="213395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22932D7-59DF-9374-ACC0-165FC16AC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07" y="2897604"/>
            <a:ext cx="7975635" cy="365125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86C45E2-E697-CC14-A36A-89A214D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FF1861-5112-2CC0-AC6B-49F2ABAB591B}"/>
              </a:ext>
            </a:extLst>
          </p:cNvPr>
          <p:cNvSpPr txBox="1"/>
          <p:nvPr/>
        </p:nvSpPr>
        <p:spPr>
          <a:xfrm>
            <a:off x="2191309" y="239842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Acceder a Endpoint Protegido</a:t>
            </a:r>
          </a:p>
        </p:txBody>
      </p:sp>
    </p:spTree>
    <p:extLst>
      <p:ext uri="{BB962C8B-B14F-4D97-AF65-F5344CB8AC3E}">
        <p14:creationId xmlns:p14="http://schemas.microsoft.com/office/powerpoint/2010/main" val="1476414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A27D3-A67F-0E7D-5DEF-4FEDC579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B72E95-AEE0-B786-2EC5-61AF34862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6600" dirty="0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128651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09A13-54F6-483F-AE9F-D62963CF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Proyecto Ecommerce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C8D371-9458-2262-48A4-11DD1E98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1024690"/>
          </a:xfrm>
        </p:spPr>
        <p:txBody>
          <a:bodyPr>
            <a:normAutofit/>
          </a:bodyPr>
          <a:lstStyle/>
          <a:p>
            <a:r>
              <a:rPr lang="es-PE" sz="2800" dirty="0"/>
              <a:t>Ecommerce =&gt; qdigital.cl</a:t>
            </a:r>
          </a:p>
          <a:p>
            <a:endParaRPr lang="es-PE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F04264-54E7-4D23-BD11-1325EEB2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20" y="3253838"/>
            <a:ext cx="5020152" cy="28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78A77-D74E-E99E-B81C-E5913708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Base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9DCA8F-D676-A91C-3E78-5FAD3724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33" y="2558155"/>
            <a:ext cx="521693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9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87C587-F5F3-1B58-99FC-42AA3BF5C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927" y="2629596"/>
            <a:ext cx="5737678" cy="365125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Productos</a:t>
            </a:r>
          </a:p>
        </p:txBody>
      </p:sp>
    </p:spTree>
    <p:extLst>
      <p:ext uri="{BB962C8B-B14F-4D97-AF65-F5344CB8AC3E}">
        <p14:creationId xmlns:p14="http://schemas.microsoft.com/office/powerpoint/2010/main" val="8127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Productos Detalle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A5611BF-3526-4848-9CBE-AD3602DC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605" y="2764530"/>
            <a:ext cx="5782790" cy="3651250"/>
          </a:xfrm>
        </p:spPr>
      </p:pic>
    </p:spTree>
    <p:extLst>
      <p:ext uri="{BB962C8B-B14F-4D97-AF65-F5344CB8AC3E}">
        <p14:creationId xmlns:p14="http://schemas.microsoft.com/office/powerpoint/2010/main" val="33763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Users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A7BAE2B-AC9E-5895-FB03-6195C8DE3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9242" y="2764530"/>
            <a:ext cx="5912565" cy="3651250"/>
          </a:xfrm>
        </p:spPr>
      </p:pic>
    </p:spTree>
    <p:extLst>
      <p:ext uri="{BB962C8B-B14F-4D97-AF65-F5344CB8AC3E}">
        <p14:creationId xmlns:p14="http://schemas.microsoft.com/office/powerpoint/2010/main" val="232011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1920240" y="237456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Login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D645539-F6DB-4000-E51A-4F53CD5D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1461" y="2960043"/>
            <a:ext cx="8769350" cy="3592174"/>
          </a:xfrm>
        </p:spPr>
      </p:pic>
    </p:spTree>
    <p:extLst>
      <p:ext uri="{BB962C8B-B14F-4D97-AF65-F5344CB8AC3E}">
        <p14:creationId xmlns:p14="http://schemas.microsoft.com/office/powerpoint/2010/main" val="188746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2B97D-D96A-F2FD-2623-31E91FE2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SonarQube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8FA3D69-70AA-F9F0-28DE-7B2A266CE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875" y="2662206"/>
            <a:ext cx="8769350" cy="2952814"/>
          </a:xfrm>
        </p:spPr>
      </p:pic>
    </p:spTree>
    <p:extLst>
      <p:ext uri="{BB962C8B-B14F-4D97-AF65-F5344CB8AC3E}">
        <p14:creationId xmlns:p14="http://schemas.microsoft.com/office/powerpoint/2010/main" val="211053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E689C-C00F-17C2-2110-0B46202C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D6111D-48B2-2FD8-EA3D-E4D7112F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9774" y="2858215"/>
            <a:ext cx="6666107" cy="362636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98E3470-8A2B-7F22-6248-F5CD798C5E8F}"/>
              </a:ext>
            </a:extLst>
          </p:cNvPr>
          <p:cNvSpPr txBox="1"/>
          <p:nvPr/>
        </p:nvSpPr>
        <p:spPr>
          <a:xfrm>
            <a:off x="2572897" y="2352566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Usuario Autenticado</a:t>
            </a:r>
          </a:p>
        </p:txBody>
      </p:sp>
    </p:spTree>
    <p:extLst>
      <p:ext uri="{BB962C8B-B14F-4D97-AF65-F5344CB8AC3E}">
        <p14:creationId xmlns:p14="http://schemas.microsoft.com/office/powerpoint/2010/main" val="63851011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</TotalTime>
  <Words>55</Words>
  <Application>Microsoft Macintosh PowerPoint</Application>
  <PresentationFormat>Panorámica</PresentationFormat>
  <Paragraphs>24</Paragraphs>
  <Slides>12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Meiryo</vt:lpstr>
      <vt:lpstr>Aptos</vt:lpstr>
      <vt:lpstr>Corbel</vt:lpstr>
      <vt:lpstr>SketchLinesVTI</vt:lpstr>
      <vt:lpstr>Proyecto Ecommerce</vt:lpstr>
      <vt:lpstr>Proyecto Ecommerce</vt:lpstr>
      <vt:lpstr>La Base de datos</vt:lpstr>
      <vt:lpstr>Acceso Ends-Points</vt:lpstr>
      <vt:lpstr>Acceso Ends-Points</vt:lpstr>
      <vt:lpstr>Acceso Ends-Points</vt:lpstr>
      <vt:lpstr>Acceso Ends-Points</vt:lpstr>
      <vt:lpstr>Análisis de SonarQube</vt:lpstr>
      <vt:lpstr>Generación de token</vt:lpstr>
      <vt:lpstr>Generación de token</vt:lpstr>
      <vt:lpstr>Generación de token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Gonzalo Ramirez</dc:creator>
  <cp:lastModifiedBy>Eduardo Gonzalo Ramirez</cp:lastModifiedBy>
  <cp:revision>5</cp:revision>
  <dcterms:created xsi:type="dcterms:W3CDTF">2024-05-30T16:15:31Z</dcterms:created>
  <dcterms:modified xsi:type="dcterms:W3CDTF">2024-06-01T18:38:13Z</dcterms:modified>
</cp:coreProperties>
</file>